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804" y="-5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373D-BD86-46CB-874D-C3F5032BEFA5}" type="datetimeFigureOut">
              <a:rPr lang="hr-HR" smtClean="0"/>
              <a:t>26.4.2016.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8C15-46EF-4823-8C42-1458B9AA1C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3168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373D-BD86-46CB-874D-C3F5032BEFA5}" type="datetimeFigureOut">
              <a:rPr lang="hr-HR" smtClean="0"/>
              <a:t>26.4.2016.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8C15-46EF-4823-8C42-1458B9AA1C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7376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373D-BD86-46CB-874D-C3F5032BEFA5}" type="datetimeFigureOut">
              <a:rPr lang="hr-HR" smtClean="0"/>
              <a:t>26.4.2016.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8C15-46EF-4823-8C42-1458B9AA1C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872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373D-BD86-46CB-874D-C3F5032BEFA5}" type="datetimeFigureOut">
              <a:rPr lang="hr-HR" smtClean="0"/>
              <a:t>26.4.2016.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8C15-46EF-4823-8C42-1458B9AA1C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8200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373D-BD86-46CB-874D-C3F5032BEFA5}" type="datetimeFigureOut">
              <a:rPr lang="hr-HR" smtClean="0"/>
              <a:t>26.4.2016.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8C15-46EF-4823-8C42-1458B9AA1C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0182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373D-BD86-46CB-874D-C3F5032BEFA5}" type="datetimeFigureOut">
              <a:rPr lang="hr-HR" smtClean="0"/>
              <a:t>26.4.2016.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8C15-46EF-4823-8C42-1458B9AA1C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0699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373D-BD86-46CB-874D-C3F5032BEFA5}" type="datetimeFigureOut">
              <a:rPr lang="hr-HR" smtClean="0"/>
              <a:t>26.4.2016.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8C15-46EF-4823-8C42-1458B9AA1C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1069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373D-BD86-46CB-874D-C3F5032BEFA5}" type="datetimeFigureOut">
              <a:rPr lang="hr-HR" smtClean="0"/>
              <a:t>26.4.2016.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8C15-46EF-4823-8C42-1458B9AA1C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0984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373D-BD86-46CB-874D-C3F5032BEFA5}" type="datetimeFigureOut">
              <a:rPr lang="hr-HR" smtClean="0"/>
              <a:t>26.4.2016.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8C15-46EF-4823-8C42-1458B9AA1C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716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373D-BD86-46CB-874D-C3F5032BEFA5}" type="datetimeFigureOut">
              <a:rPr lang="hr-HR" smtClean="0"/>
              <a:t>26.4.2016.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8C15-46EF-4823-8C42-1458B9AA1C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3923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373D-BD86-46CB-874D-C3F5032BEFA5}" type="datetimeFigureOut">
              <a:rPr lang="hr-HR" smtClean="0"/>
              <a:t>26.4.2016.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8C15-46EF-4823-8C42-1458B9AA1C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140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7373D-BD86-46CB-874D-C3F5032BEFA5}" type="datetimeFigureOut">
              <a:rPr lang="hr-HR" smtClean="0"/>
              <a:t>26.4.2016.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78C15-46EF-4823-8C42-1458B9AA1C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719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1027" name="Picture 3" descr="C:\Users\mburic1\Desktop\Analitički izvještaj 22 2 2016  str 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-776288"/>
            <a:ext cx="7772400" cy="1069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8893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buric1\Desktop\Analitički izvještaj 22 2 2016  str 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-776288"/>
            <a:ext cx="7772400" cy="1069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5722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buric1\Desktop\Analitički izvještaj 22 2 2016  str  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-776288"/>
            <a:ext cx="7772400" cy="1069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2708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buric1\Desktop\Analitički izvještaj 22 2 2016  str  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-776288"/>
            <a:ext cx="7772400" cy="1069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2520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 Burić</dc:creator>
  <cp:lastModifiedBy>Marin Burić</cp:lastModifiedBy>
  <cp:revision>1</cp:revision>
  <dcterms:created xsi:type="dcterms:W3CDTF">2016-04-26T08:34:46Z</dcterms:created>
  <dcterms:modified xsi:type="dcterms:W3CDTF">2016-04-26T08:40:23Z</dcterms:modified>
</cp:coreProperties>
</file>